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6.jpeg" ContentType="image/jpeg"/>
  <Override PartName="/ppt/media/image23.jpeg" ContentType="image/jpeg"/>
  <Override PartName="/ppt/media/image12.png" ContentType="image/png"/>
  <Override PartName="/ppt/media/image21.png" ContentType="image/png"/>
  <Override PartName="/ppt/media/image4.png" ContentType="image/png"/>
  <Override PartName="/ppt/media/image27.jpeg" ContentType="image/jpeg"/>
  <Override PartName="/ppt/media/image10.png" ContentType="image/png"/>
  <Override PartName="/ppt/media/image5.png" ContentType="image/png"/>
  <Override PartName="/ppt/media/image29.jpeg" ContentType="image/jpeg"/>
  <Override PartName="/ppt/media/image6.png" ContentType="image/png"/>
  <Override PartName="/ppt/media/image11.png" ContentType="image/png"/>
  <Override PartName="/ppt/media/image7.png" ContentType="image/png"/>
  <Override PartName="/ppt/media/image22.jpeg" ContentType="image/jpeg"/>
  <Override PartName="/ppt/media/image9.png" ContentType="image/png"/>
  <Override PartName="/ppt/media/image8.png" ContentType="image/png"/>
  <Override PartName="/ppt/media/image13.png" ContentType="image/png"/>
  <Override PartName="/ppt/media/image30.jpeg" ContentType="image/jpeg"/>
  <Override PartName="/ppt/media/image15.png" ContentType="image/png"/>
  <Override PartName="/ppt/media/image24.jpeg" ContentType="image/jpe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jpeg" ContentType="image/jpeg"/>
  <Override PartName="/ppt/media/image31.png" ContentType="image/png"/>
  <Override PartName="/ppt/media/image1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8.jpeg" ContentType="image/jpeg"/>
  <Override PartName="/ppt/media/image19.png" ContentType="image/png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58AADE2-5D14-4FFF-BFF8-22D4EEDCE32C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 fontScale="97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38B9608-C6C4-4B9D-AEAF-9E6214A3E2C9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200" spc="-1" strike="noStrike">
                <a:solidFill>
                  <a:srgbClr val="000000"/>
                </a:solidFill>
                <a:latin typeface="Arial"/>
                <a:ea typeface="Arial"/>
              </a:rPr>
              <a:t>QO-100 POTY Anten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595959"/>
                </a:solidFill>
                <a:latin typeface="Arial"/>
                <a:ea typeface="Arial"/>
              </a:rPr>
              <a:t>10 Agustos 2022 - Amatorce Sohbetler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0" name="Google Shape;165;p25" descr=""/>
          <p:cNvPicPr/>
          <p:nvPr/>
        </p:nvPicPr>
        <p:blipFill>
          <a:blip r:embed="rId1"/>
          <a:stretch/>
        </p:blipFill>
        <p:spPr>
          <a:xfrm>
            <a:off x="2560320" y="102960"/>
            <a:ext cx="3840480" cy="181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70;p26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7802640" cy="483840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 flipH="1">
            <a:off x="2338560" y="1069920"/>
            <a:ext cx="5838480" cy="37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76;p27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7845840" cy="483840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 flipH="1">
            <a:off x="2338560" y="1069920"/>
            <a:ext cx="5838480" cy="37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82;p28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611200" cy="483840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 flipH="1">
            <a:off x="2643840" y="1069920"/>
            <a:ext cx="5532840" cy="14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88;p29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554320" cy="483840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 flipH="1">
            <a:off x="2643840" y="1069920"/>
            <a:ext cx="5532840" cy="14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94;p30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688600" cy="483840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 flipH="1">
            <a:off x="2643840" y="1069920"/>
            <a:ext cx="5532840" cy="14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313440" y="2247840"/>
            <a:ext cx="257940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34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TESEKKURLER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8520" y="2304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Sistem Mimarisi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Google Shape;61;p14" descr=""/>
          <p:cNvPicPr/>
          <p:nvPr/>
        </p:nvPicPr>
        <p:blipFill>
          <a:blip r:embed="rId1"/>
          <a:stretch/>
        </p:blipFill>
        <p:spPr>
          <a:xfrm>
            <a:off x="689400" y="724320"/>
            <a:ext cx="7169040" cy="4242600"/>
          </a:xfrm>
          <a:prstGeom prst="rect">
            <a:avLst/>
          </a:prstGeom>
          <a:ln>
            <a:noFill/>
          </a:ln>
        </p:spPr>
      </p:pic>
      <p:pic>
        <p:nvPicPr>
          <p:cNvPr id="83" name="Google Shape;62;p14" descr=""/>
          <p:cNvPicPr/>
          <p:nvPr/>
        </p:nvPicPr>
        <p:blipFill>
          <a:blip r:embed="rId2"/>
          <a:stretch/>
        </p:blipFill>
        <p:spPr>
          <a:xfrm>
            <a:off x="6390000" y="3559680"/>
            <a:ext cx="1363320" cy="1473120"/>
          </a:xfrm>
          <a:prstGeom prst="rect">
            <a:avLst/>
          </a:prstGeom>
          <a:ln>
            <a:noFill/>
          </a:ln>
        </p:spPr>
      </p:pic>
      <p:pic>
        <p:nvPicPr>
          <p:cNvPr id="84" name="Google Shape;63;p14" descr=""/>
          <p:cNvPicPr/>
          <p:nvPr/>
        </p:nvPicPr>
        <p:blipFill>
          <a:blip r:embed="rId3"/>
          <a:stretch/>
        </p:blipFill>
        <p:spPr>
          <a:xfrm>
            <a:off x="7360920" y="556560"/>
            <a:ext cx="1073520" cy="1473120"/>
          </a:xfrm>
          <a:prstGeom prst="rect">
            <a:avLst/>
          </a:prstGeom>
          <a:ln>
            <a:noFill/>
          </a:ln>
        </p:spPr>
      </p:pic>
      <p:pic>
        <p:nvPicPr>
          <p:cNvPr id="85" name="Google Shape;64;p14" descr=""/>
          <p:cNvPicPr/>
          <p:nvPr/>
        </p:nvPicPr>
        <p:blipFill>
          <a:blip r:embed="rId4"/>
          <a:stretch/>
        </p:blipFill>
        <p:spPr>
          <a:xfrm>
            <a:off x="7096320" y="249480"/>
            <a:ext cx="954360" cy="1309320"/>
          </a:xfrm>
          <a:prstGeom prst="rect">
            <a:avLst/>
          </a:prstGeom>
          <a:ln>
            <a:noFill/>
          </a:ln>
        </p:spPr>
      </p:pic>
      <p:sp>
        <p:nvSpPr>
          <p:cNvPr id="86" name="CustomShape 2"/>
          <p:cNvSpPr/>
          <p:nvPr/>
        </p:nvSpPr>
        <p:spPr>
          <a:xfrm>
            <a:off x="7343280" y="1487520"/>
            <a:ext cx="459720" cy="85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ff0000"/>
                </a:solidFill>
                <a:latin typeface="Arial"/>
                <a:ea typeface="Arial"/>
              </a:rPr>
              <a:t>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15200" y="75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QO-100 Uplink Alternatifleri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71;p15" descr=""/>
          <p:cNvPicPr/>
          <p:nvPr/>
        </p:nvPicPr>
        <p:blipFill>
          <a:blip r:embed="rId1"/>
          <a:stretch/>
        </p:blipFill>
        <p:spPr>
          <a:xfrm>
            <a:off x="5428080" y="580320"/>
            <a:ext cx="2886120" cy="179748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1029600" y="2397600"/>
            <a:ext cx="15246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SADECE HELIX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0" name="Google Shape;73;p15" descr=""/>
          <p:cNvPicPr/>
          <p:nvPr/>
        </p:nvPicPr>
        <p:blipFill>
          <a:blip r:embed="rId2"/>
          <a:stretch/>
        </p:blipFill>
        <p:spPr>
          <a:xfrm>
            <a:off x="156960" y="599400"/>
            <a:ext cx="3135600" cy="179748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6197760" y="2426400"/>
            <a:ext cx="15246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CANAK + HELIX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2" name="Google Shape;75;p15" descr=""/>
          <p:cNvPicPr/>
          <p:nvPr/>
        </p:nvPicPr>
        <p:blipFill>
          <a:blip r:embed="rId3"/>
          <a:stretch/>
        </p:blipFill>
        <p:spPr>
          <a:xfrm>
            <a:off x="3312360" y="599400"/>
            <a:ext cx="1821240" cy="1778400"/>
          </a:xfrm>
          <a:prstGeom prst="rect">
            <a:avLst/>
          </a:prstGeom>
          <a:ln>
            <a:noFill/>
          </a:ln>
        </p:spPr>
      </p:pic>
      <p:sp>
        <p:nvSpPr>
          <p:cNvPr id="93" name="CustomShape 4"/>
          <p:cNvSpPr/>
          <p:nvPr/>
        </p:nvSpPr>
        <p:spPr>
          <a:xfrm>
            <a:off x="3312360" y="2397600"/>
            <a:ext cx="19476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WIFI DIPOL+CANAK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4" name="Google Shape;77;p15" descr=""/>
          <p:cNvPicPr/>
          <p:nvPr/>
        </p:nvPicPr>
        <p:blipFill>
          <a:blip r:embed="rId4"/>
          <a:stretch/>
        </p:blipFill>
        <p:spPr>
          <a:xfrm>
            <a:off x="536040" y="2748600"/>
            <a:ext cx="2248200" cy="2040840"/>
          </a:xfrm>
          <a:prstGeom prst="rect">
            <a:avLst/>
          </a:prstGeom>
          <a:ln>
            <a:noFill/>
          </a:ln>
        </p:spPr>
      </p:pic>
      <p:pic>
        <p:nvPicPr>
          <p:cNvPr id="95" name="Google Shape;78;p15" descr=""/>
          <p:cNvPicPr/>
          <p:nvPr/>
        </p:nvPicPr>
        <p:blipFill>
          <a:blip r:embed="rId5"/>
          <a:stretch/>
        </p:blipFill>
        <p:spPr>
          <a:xfrm>
            <a:off x="3037680" y="2705400"/>
            <a:ext cx="1961280" cy="2040840"/>
          </a:xfrm>
          <a:prstGeom prst="rect">
            <a:avLst/>
          </a:prstGeom>
          <a:ln>
            <a:noFill/>
          </a:ln>
        </p:spPr>
      </p:pic>
      <p:pic>
        <p:nvPicPr>
          <p:cNvPr id="96" name="Google Shape;79;p15" descr=""/>
          <p:cNvPicPr/>
          <p:nvPr/>
        </p:nvPicPr>
        <p:blipFill>
          <a:blip r:embed="rId6"/>
          <a:stretch/>
        </p:blipFill>
        <p:spPr>
          <a:xfrm>
            <a:off x="5683680" y="2724840"/>
            <a:ext cx="2457000" cy="1866600"/>
          </a:xfrm>
          <a:prstGeom prst="rect">
            <a:avLst/>
          </a:prstGeom>
          <a:ln>
            <a:noFill/>
          </a:ln>
        </p:spPr>
      </p:pic>
      <p:sp>
        <p:nvSpPr>
          <p:cNvPr id="97" name="CustomShape 5"/>
          <p:cNvSpPr/>
          <p:nvPr/>
        </p:nvSpPr>
        <p:spPr>
          <a:xfrm>
            <a:off x="6108840" y="4604400"/>
            <a:ext cx="15246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YAGI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6"/>
          <p:cNvSpPr/>
          <p:nvPr/>
        </p:nvSpPr>
        <p:spPr>
          <a:xfrm>
            <a:off x="3228480" y="4746600"/>
            <a:ext cx="152460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PATCH YAGI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962640" y="4746600"/>
            <a:ext cx="17510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CIRCULAR YAGI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0" y="421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Dual - Alici verici ayni eksende nasil olur 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88;p16" descr=""/>
          <p:cNvPicPr/>
          <p:nvPr/>
        </p:nvPicPr>
        <p:blipFill>
          <a:blip r:embed="rId1"/>
          <a:stretch/>
        </p:blipFill>
        <p:spPr>
          <a:xfrm>
            <a:off x="278280" y="676080"/>
            <a:ext cx="2886120" cy="1797480"/>
          </a:xfrm>
          <a:prstGeom prst="rect">
            <a:avLst/>
          </a:prstGeom>
          <a:ln>
            <a:noFill/>
          </a:ln>
        </p:spPr>
      </p:pic>
      <p:pic>
        <p:nvPicPr>
          <p:cNvPr id="102" name="Google Shape;89;p16" descr=""/>
          <p:cNvPicPr/>
          <p:nvPr/>
        </p:nvPicPr>
        <p:blipFill>
          <a:blip r:embed="rId2"/>
          <a:stretch/>
        </p:blipFill>
        <p:spPr>
          <a:xfrm>
            <a:off x="3196080" y="2853000"/>
            <a:ext cx="2248200" cy="204084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335520" y="2843280"/>
            <a:ext cx="10497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Alici (LNB)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2036880" y="4493880"/>
            <a:ext cx="10497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Alici (LNB)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6887520" y="276120"/>
            <a:ext cx="10497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Alici (LNB)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6" name="Google Shape;93;p16" descr=""/>
          <p:cNvPicPr/>
          <p:nvPr/>
        </p:nvPicPr>
        <p:blipFill>
          <a:blip r:embed="rId3"/>
          <a:stretch/>
        </p:blipFill>
        <p:spPr>
          <a:xfrm>
            <a:off x="5556240" y="775440"/>
            <a:ext cx="2381040" cy="1723680"/>
          </a:xfrm>
          <a:prstGeom prst="rect">
            <a:avLst/>
          </a:prstGeom>
          <a:ln>
            <a:noFill/>
          </a:ln>
        </p:spPr>
      </p:pic>
      <p:sp>
        <p:nvSpPr>
          <p:cNvPr id="107" name="CustomShape 5"/>
          <p:cNvSpPr/>
          <p:nvPr/>
        </p:nvSpPr>
        <p:spPr>
          <a:xfrm>
            <a:off x="6345360" y="2499480"/>
            <a:ext cx="175104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POTY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 flipH="1">
            <a:off x="6280560" y="575280"/>
            <a:ext cx="944280" cy="84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7"/>
          <p:cNvSpPr/>
          <p:nvPr/>
        </p:nvSpPr>
        <p:spPr>
          <a:xfrm rot="10800000">
            <a:off x="636840" y="1495080"/>
            <a:ext cx="223920" cy="134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8"/>
          <p:cNvSpPr/>
          <p:nvPr/>
        </p:nvSpPr>
        <p:spPr>
          <a:xfrm flipH="1" rot="10800000">
            <a:off x="2752920" y="3970800"/>
            <a:ext cx="1489320" cy="64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9"/>
          <p:cNvSpPr/>
          <p:nvPr/>
        </p:nvSpPr>
        <p:spPr>
          <a:xfrm>
            <a:off x="3288240" y="871560"/>
            <a:ext cx="104976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Verici Anten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2" name="CustomShape 10"/>
          <p:cNvSpPr/>
          <p:nvPr/>
        </p:nvSpPr>
        <p:spPr>
          <a:xfrm flipH="1">
            <a:off x="2314080" y="1179360"/>
            <a:ext cx="973080" cy="58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1"/>
          <p:cNvSpPr/>
          <p:nvPr/>
        </p:nvSpPr>
        <p:spPr>
          <a:xfrm>
            <a:off x="6527520" y="4035240"/>
            <a:ext cx="104976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Verici Anten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CustomShape 12"/>
          <p:cNvSpPr/>
          <p:nvPr/>
        </p:nvSpPr>
        <p:spPr>
          <a:xfrm rot="10800000">
            <a:off x="4962960" y="3883680"/>
            <a:ext cx="1564560" cy="45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3"/>
          <p:cNvSpPr/>
          <p:nvPr/>
        </p:nvSpPr>
        <p:spPr>
          <a:xfrm>
            <a:off x="7994880" y="2346840"/>
            <a:ext cx="104976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Verici Anten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14"/>
          <p:cNvSpPr/>
          <p:nvPr/>
        </p:nvSpPr>
        <p:spPr>
          <a:xfrm rot="10800000">
            <a:off x="7341480" y="1995120"/>
            <a:ext cx="653400" cy="65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5"/>
          <p:cNvSpPr/>
          <p:nvPr/>
        </p:nvSpPr>
        <p:spPr>
          <a:xfrm rot="10800000">
            <a:off x="4771440" y="3231720"/>
            <a:ext cx="1756080" cy="111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6"/>
          <p:cNvSpPr/>
          <p:nvPr/>
        </p:nvSpPr>
        <p:spPr>
          <a:xfrm rot="10800000">
            <a:off x="4449960" y="4315320"/>
            <a:ext cx="2077560" cy="2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7"/>
          <p:cNvSpPr/>
          <p:nvPr/>
        </p:nvSpPr>
        <p:spPr>
          <a:xfrm rot="10800000">
            <a:off x="3850560" y="3768840"/>
            <a:ext cx="2676960" cy="57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8"/>
          <p:cNvSpPr/>
          <p:nvPr/>
        </p:nvSpPr>
        <p:spPr>
          <a:xfrm>
            <a:off x="6324480" y="4652640"/>
            <a:ext cx="27853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CIRCULAR POLARIZASYON ?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12;p17" descr=""/>
          <p:cNvPicPr/>
          <p:nvPr/>
        </p:nvPicPr>
        <p:blipFill>
          <a:blip r:embed="rId1"/>
          <a:stretch/>
        </p:blipFill>
        <p:spPr>
          <a:xfrm>
            <a:off x="201240" y="2442240"/>
            <a:ext cx="3992040" cy="2245320"/>
          </a:xfrm>
          <a:prstGeom prst="rect">
            <a:avLst/>
          </a:prstGeom>
          <a:ln>
            <a:noFill/>
          </a:ln>
        </p:spPr>
      </p:pic>
      <p:sp>
        <p:nvSpPr>
          <p:cNvPr id="122" name="TextShape 1"/>
          <p:cNvSpPr txBox="1"/>
          <p:nvPr/>
        </p:nvSpPr>
        <p:spPr>
          <a:xfrm>
            <a:off x="62280" y="277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POTY Anten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148680" y="50148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Yapimi kolay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Ayarlamasi kolay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Circular polarizasyon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Yeterli kazanc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Dual Feed icin uygun (RX/TX)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Google Shape;115;p17" descr=""/>
          <p:cNvPicPr/>
          <p:nvPr/>
        </p:nvPicPr>
        <p:blipFill>
          <a:blip r:embed="rId2"/>
          <a:stretch/>
        </p:blipFill>
        <p:spPr>
          <a:xfrm>
            <a:off x="5180760" y="50760"/>
            <a:ext cx="2800800" cy="233676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116;p17" descr=""/>
          <p:cNvPicPr/>
          <p:nvPr/>
        </p:nvPicPr>
        <p:blipFill>
          <a:blip r:embed="rId3"/>
          <a:stretch/>
        </p:blipFill>
        <p:spPr>
          <a:xfrm>
            <a:off x="4653720" y="2641320"/>
            <a:ext cx="3711960" cy="224532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239760" y="4766040"/>
            <a:ext cx="371196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http://www.hybridpretender.nl/patch.pdf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7320" y="277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Odaklama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Google Shape;123;p18" descr=""/>
          <p:cNvPicPr/>
          <p:nvPr/>
        </p:nvPicPr>
        <p:blipFill>
          <a:blip r:embed="rId1"/>
          <a:stretch/>
        </p:blipFill>
        <p:spPr>
          <a:xfrm>
            <a:off x="152280" y="753120"/>
            <a:ext cx="7534080" cy="423792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124;p18" descr=""/>
          <p:cNvPicPr/>
          <p:nvPr/>
        </p:nvPicPr>
        <p:blipFill>
          <a:blip r:embed="rId2"/>
          <a:stretch/>
        </p:blipFill>
        <p:spPr>
          <a:xfrm>
            <a:off x="6441120" y="3079440"/>
            <a:ext cx="2466720" cy="185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67760" y="997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POTY Olculeri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130;p19" descr=""/>
          <p:cNvPicPr/>
          <p:nvPr/>
        </p:nvPicPr>
        <p:blipFill>
          <a:blip r:embed="rId1"/>
          <a:stretch/>
        </p:blipFill>
        <p:spPr>
          <a:xfrm>
            <a:off x="1515240" y="838800"/>
            <a:ext cx="6402600" cy="4045320"/>
          </a:xfrm>
          <a:prstGeom prst="rect">
            <a:avLst/>
          </a:prstGeom>
          <a:ln>
            <a:noFill/>
          </a:ln>
        </p:spPr>
      </p:pic>
      <p:pic>
        <p:nvPicPr>
          <p:cNvPr id="132" name="Google Shape;131;p19" descr=""/>
          <p:cNvPicPr/>
          <p:nvPr/>
        </p:nvPicPr>
        <p:blipFill>
          <a:blip r:embed="rId2"/>
          <a:stretch/>
        </p:blipFill>
        <p:spPr>
          <a:xfrm>
            <a:off x="3836880" y="3602160"/>
            <a:ext cx="1661400" cy="119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41;p21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2289240" cy="4838400"/>
          </a:xfrm>
          <a:prstGeom prst="rect">
            <a:avLst/>
          </a:prstGeom>
          <a:ln>
            <a:noFill/>
          </a:ln>
        </p:spPr>
      </p:pic>
      <p:pic>
        <p:nvPicPr>
          <p:cNvPr id="134" name="Google Shape;147;p22" descr=""/>
          <p:cNvPicPr/>
          <p:nvPr/>
        </p:nvPicPr>
        <p:blipFill>
          <a:blip r:embed="rId2"/>
          <a:stretch/>
        </p:blipFill>
        <p:spPr>
          <a:xfrm>
            <a:off x="2594520" y="152640"/>
            <a:ext cx="5113080" cy="2418840"/>
          </a:xfrm>
          <a:prstGeom prst="rect">
            <a:avLst/>
          </a:prstGeom>
          <a:ln>
            <a:noFill/>
          </a:ln>
        </p:spPr>
      </p:pic>
      <p:pic>
        <p:nvPicPr>
          <p:cNvPr id="135" name="Google Shape;148;p22" descr=""/>
          <p:cNvPicPr/>
          <p:nvPr/>
        </p:nvPicPr>
        <p:blipFill>
          <a:blip r:embed="rId3"/>
          <a:stretch/>
        </p:blipFill>
        <p:spPr>
          <a:xfrm>
            <a:off x="2594520" y="2648160"/>
            <a:ext cx="5113080" cy="241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53;p23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2288880" cy="4838400"/>
          </a:xfrm>
          <a:prstGeom prst="rect">
            <a:avLst/>
          </a:prstGeom>
          <a:ln>
            <a:noFill/>
          </a:ln>
        </p:spPr>
      </p:pic>
      <p:pic>
        <p:nvPicPr>
          <p:cNvPr id="137" name="Google Shape;154;p23" descr=""/>
          <p:cNvPicPr/>
          <p:nvPr/>
        </p:nvPicPr>
        <p:blipFill>
          <a:blip r:embed="rId2"/>
          <a:stretch/>
        </p:blipFill>
        <p:spPr>
          <a:xfrm>
            <a:off x="2594160" y="152280"/>
            <a:ext cx="2288880" cy="4838400"/>
          </a:xfrm>
          <a:prstGeom prst="rect">
            <a:avLst/>
          </a:prstGeom>
          <a:ln>
            <a:noFill/>
          </a:ln>
        </p:spPr>
      </p:pic>
      <p:pic>
        <p:nvPicPr>
          <p:cNvPr id="138" name="Google Shape;155;p23" descr=""/>
          <p:cNvPicPr/>
          <p:nvPr/>
        </p:nvPicPr>
        <p:blipFill>
          <a:blip r:embed="rId3"/>
          <a:stretch/>
        </p:blipFill>
        <p:spPr>
          <a:xfrm>
            <a:off x="5035680" y="152280"/>
            <a:ext cx="3955320" cy="187128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160;p24" descr=""/>
          <p:cNvPicPr/>
          <p:nvPr/>
        </p:nvPicPr>
        <p:blipFill>
          <a:blip r:embed="rId4"/>
          <a:stretch/>
        </p:blipFill>
        <p:spPr>
          <a:xfrm>
            <a:off x="5047920" y="2834640"/>
            <a:ext cx="3943080" cy="186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2022-08-11T09:11:22Z</dcterms:modified>
  <cp:revision>2</cp:revision>
  <dc:subject/>
  <dc:title/>
</cp:coreProperties>
</file>